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53" autoAdjust="0"/>
  </p:normalViewPr>
  <p:slideViewPr>
    <p:cSldViewPr snapToGrid="0" snapToObjects="1">
      <p:cViewPr>
        <p:scale>
          <a:sx n="150" d="100"/>
          <a:sy n="150" d="100"/>
        </p:scale>
        <p:origin x="-888" y="1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3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7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1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4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3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5DD0-A542-8843-B803-FAF150E135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66FA-F8D2-BE4A-A952-AA1BE66A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494583" y="3874667"/>
            <a:ext cx="81915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err="1" smtClean="0">
                <a:solidFill>
                  <a:srgbClr val="3366FF"/>
                </a:solidFill>
                <a:latin typeface="BlairMdITC TT-Medium"/>
                <a:cs typeface="BlairMdITC TT-Medium"/>
              </a:rPr>
              <a:t>februa</a:t>
            </a:r>
            <a:r>
              <a:rPr lang="en-US" sz="7500" dirty="0" err="1" smtClean="0">
                <a:solidFill>
                  <a:srgbClr val="3366FF"/>
                </a:solidFill>
                <a:latin typeface="BlairMdITC TT-Medium"/>
                <a:cs typeface="BlairMdITC TT-Medium"/>
              </a:rPr>
              <a:t>ry</a:t>
            </a:r>
            <a:endParaRPr lang="en-US" sz="7500" dirty="0">
              <a:solidFill>
                <a:srgbClr val="3366FF"/>
              </a:solidFill>
              <a:latin typeface="BlairMdITC TT-Medium"/>
              <a:cs typeface="BlairMdITC TT-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6500" y="33283"/>
            <a:ext cx="32808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erpetua Titling MT"/>
                <a:cs typeface="Perpetua Titling MT"/>
              </a:rPr>
              <a:t>MENUS</a:t>
            </a:r>
            <a:endParaRPr lang="en-US" sz="5000" dirty="0">
              <a:solidFill>
                <a:schemeClr val="tx2">
                  <a:lumMod val="60000"/>
                  <a:lumOff val="40000"/>
                </a:schemeClr>
              </a:solidFill>
              <a:latin typeface="Perpetua Titling MT"/>
              <a:cs typeface="Perpetua Titling M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206500" y="296333"/>
            <a:ext cx="21167" cy="8636000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36905" y="1439351"/>
            <a:ext cx="46346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>
                <a:solidFill>
                  <a:srgbClr val="FF6600"/>
                </a:solidFill>
                <a:latin typeface="Handwriting - Dakota"/>
                <a:cs typeface="Handwriting - Dakota"/>
              </a:rPr>
              <a:t>Little Flower Café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71809"/>
              </p:ext>
            </p:extLst>
          </p:nvPr>
        </p:nvGraphicFramePr>
        <p:xfrm>
          <a:off x="1389063" y="2152650"/>
          <a:ext cx="5164137" cy="674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5740400" imgH="6743700" progId="Word.Document.12">
                  <p:embed/>
                </p:oleObj>
              </mc:Choice>
              <mc:Fallback>
                <p:oleObj name="Document" r:id="rId3" imgW="5740400" imgH="674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9063" y="2152650"/>
                        <a:ext cx="5164137" cy="674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Asset 1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143354"/>
            <a:ext cx="1518917" cy="116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1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9819313</TotalTime>
  <Words>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Word Document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Marcos</dc:creator>
  <cp:lastModifiedBy>Guillermo Marcos</cp:lastModifiedBy>
  <cp:revision>23</cp:revision>
  <dcterms:created xsi:type="dcterms:W3CDTF">2019-08-08T17:40:59Z</dcterms:created>
  <dcterms:modified xsi:type="dcterms:W3CDTF">2021-01-31T22:10:38Z</dcterms:modified>
</cp:coreProperties>
</file>